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70" r:id="rId6"/>
    <p:sldId id="271" r:id="rId7"/>
    <p:sldId id="272" r:id="rId8"/>
    <p:sldId id="269" r:id="rId9"/>
    <p:sldId id="27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B8A1FF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ED74F-4967-0E4D-B147-6406F8A11946}" v="1" dt="2021-12-05T09:49:23.632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y Mil" userId="fb26a7d7-878e-4324-9e77-4a613a79da9f" providerId="ADAL" clId="{243ED74F-4967-0E4D-B147-6406F8A11946}"/>
    <pc:docChg chg="modSld">
      <pc:chgData name="Romy Mil" userId="fb26a7d7-878e-4324-9e77-4a613a79da9f" providerId="ADAL" clId="{243ED74F-4967-0E4D-B147-6406F8A11946}" dt="2021-12-05T09:49:26.780" v="2"/>
      <pc:docMkLst>
        <pc:docMk/>
      </pc:docMkLst>
      <pc:sldChg chg="addSp delSp modSp mod">
        <pc:chgData name="Romy Mil" userId="fb26a7d7-878e-4324-9e77-4a613a79da9f" providerId="ADAL" clId="{243ED74F-4967-0E4D-B147-6406F8A11946}" dt="2021-12-05T09:49:26.780" v="2"/>
        <pc:sldMkLst>
          <pc:docMk/>
          <pc:sldMk cId="3823650348" sldId="272"/>
        </pc:sldMkLst>
        <pc:spChg chg="add del mod">
          <ac:chgData name="Romy Mil" userId="fb26a7d7-878e-4324-9e77-4a613a79da9f" providerId="ADAL" clId="{243ED74F-4967-0E4D-B147-6406F8A11946}" dt="2021-12-05T09:49:26.780" v="2"/>
          <ac:spMkLst>
            <pc:docMk/>
            <pc:sldMk cId="3823650348" sldId="272"/>
            <ac:spMk id="2" creationId="{6E7DFD68-394C-1A49-986B-6B290D480B3B}"/>
          </ac:spMkLst>
        </pc:spChg>
      </pc:sldChg>
    </pc:docChg>
  </pc:docChgLst>
  <pc:docChgLst>
    <pc:chgData name="Thomas Noordeloos" userId="df9f46e9-7760-4f6a-814f-9e8180d7b46a" providerId="ADAL" clId="{78A1F95F-50AD-42BE-93C2-4CE11CCBE0CB}"/>
    <pc:docChg chg="custSel addSld delSld modSld">
      <pc:chgData name="Thomas Noordeloos" userId="df9f46e9-7760-4f6a-814f-9e8180d7b46a" providerId="ADAL" clId="{78A1F95F-50AD-42BE-93C2-4CE11CCBE0CB}" dt="2021-12-06T09:04:34.448" v="275" actId="207"/>
      <pc:docMkLst>
        <pc:docMk/>
      </pc:docMkLst>
      <pc:sldChg chg="modSp mod">
        <pc:chgData name="Thomas Noordeloos" userId="df9f46e9-7760-4f6a-814f-9e8180d7b46a" providerId="ADAL" clId="{78A1F95F-50AD-42BE-93C2-4CE11CCBE0CB}" dt="2021-12-06T09:04:34.448" v="275" actId="207"/>
        <pc:sldMkLst>
          <pc:docMk/>
          <pc:sldMk cId="2859079353" sldId="256"/>
        </pc:sldMkLst>
        <pc:spChg chg="mod">
          <ac:chgData name="Thomas Noordeloos" userId="df9f46e9-7760-4f6a-814f-9e8180d7b46a" providerId="ADAL" clId="{78A1F95F-50AD-42BE-93C2-4CE11CCBE0CB}" dt="2021-12-03T15:02:42.113" v="0" actId="20577"/>
          <ac:spMkLst>
            <pc:docMk/>
            <pc:sldMk cId="2859079353" sldId="256"/>
            <ac:spMk id="4" creationId="{7E256807-68E5-45A0-8DD0-5696A7E4E94A}"/>
          </ac:spMkLst>
        </pc:spChg>
        <pc:graphicFrameChg chg="mod modGraphic">
          <ac:chgData name="Thomas Noordeloos" userId="df9f46e9-7760-4f6a-814f-9e8180d7b46a" providerId="ADAL" clId="{78A1F95F-50AD-42BE-93C2-4CE11CCBE0CB}" dt="2021-12-03T15:11:39.211" v="101" actId="108"/>
          <ac:graphicFrameMkLst>
            <pc:docMk/>
            <pc:sldMk cId="2859079353" sldId="256"/>
            <ac:graphicFrameMk id="3" creationId="{E6245CAA-EFB9-428E-8BD1-E671C3F037BB}"/>
          </ac:graphicFrameMkLst>
        </pc:graphicFrameChg>
        <pc:graphicFrameChg chg="modGraphic">
          <ac:chgData name="Thomas Noordeloos" userId="df9f46e9-7760-4f6a-814f-9e8180d7b46a" providerId="ADAL" clId="{78A1F95F-50AD-42BE-93C2-4CE11CCBE0CB}" dt="2021-12-06T09:04:34.448" v="275" actId="207"/>
          <ac:graphicFrameMkLst>
            <pc:docMk/>
            <pc:sldMk cId="2859079353" sldId="256"/>
            <ac:graphicFrameMk id="16" creationId="{B8926067-4F40-4336-99DB-57A31D2C3B7A}"/>
          </ac:graphicFrameMkLst>
        </pc:graphicFrameChg>
      </pc:sldChg>
      <pc:sldChg chg="del">
        <pc:chgData name="Thomas Noordeloos" userId="df9f46e9-7760-4f6a-814f-9e8180d7b46a" providerId="ADAL" clId="{78A1F95F-50AD-42BE-93C2-4CE11CCBE0CB}" dt="2021-12-03T15:17:40.650" v="156" actId="47"/>
        <pc:sldMkLst>
          <pc:docMk/>
          <pc:sldMk cId="604669550" sldId="265"/>
        </pc:sldMkLst>
      </pc:sldChg>
      <pc:sldChg chg="del">
        <pc:chgData name="Thomas Noordeloos" userId="df9f46e9-7760-4f6a-814f-9e8180d7b46a" providerId="ADAL" clId="{78A1F95F-50AD-42BE-93C2-4CE11CCBE0CB}" dt="2021-12-03T15:17:18.879" v="155" actId="47"/>
        <pc:sldMkLst>
          <pc:docMk/>
          <pc:sldMk cId="2437103546" sldId="266"/>
        </pc:sldMkLst>
      </pc:sldChg>
      <pc:sldChg chg="addSp delSp modSp mod">
        <pc:chgData name="Thomas Noordeloos" userId="df9f46e9-7760-4f6a-814f-9e8180d7b46a" providerId="ADAL" clId="{78A1F95F-50AD-42BE-93C2-4CE11CCBE0CB}" dt="2021-12-03T15:18:49.324" v="164" actId="1076"/>
        <pc:sldMkLst>
          <pc:docMk/>
          <pc:sldMk cId="142099198" sldId="269"/>
        </pc:sldMkLst>
        <pc:spChg chg="ord">
          <ac:chgData name="Thomas Noordeloos" userId="df9f46e9-7760-4f6a-814f-9e8180d7b46a" providerId="ADAL" clId="{78A1F95F-50AD-42BE-93C2-4CE11CCBE0CB}" dt="2021-12-03T15:18:08.966" v="157" actId="166"/>
          <ac:spMkLst>
            <pc:docMk/>
            <pc:sldMk cId="142099198" sldId="269"/>
            <ac:spMk id="2" creationId="{4BFBDBC5-A344-AF4A-BB62-D4EE43685B46}"/>
          </ac:spMkLst>
        </pc:spChg>
        <pc:spChg chg="add del">
          <ac:chgData name="Thomas Noordeloos" userId="df9f46e9-7760-4f6a-814f-9e8180d7b46a" providerId="ADAL" clId="{78A1F95F-50AD-42BE-93C2-4CE11CCBE0CB}" dt="2021-12-03T15:14:25.891" v="150" actId="478"/>
          <ac:spMkLst>
            <pc:docMk/>
            <pc:sldMk cId="142099198" sldId="269"/>
            <ac:spMk id="5" creationId="{4758B457-69CA-49B4-843B-F953A690DD60}"/>
          </ac:spMkLst>
        </pc:spChg>
        <pc:picChg chg="add mod modCrop">
          <ac:chgData name="Thomas Noordeloos" userId="df9f46e9-7760-4f6a-814f-9e8180d7b46a" providerId="ADAL" clId="{78A1F95F-50AD-42BE-93C2-4CE11CCBE0CB}" dt="2021-12-03T15:18:49.324" v="164" actId="1076"/>
          <ac:picMkLst>
            <pc:docMk/>
            <pc:sldMk cId="142099198" sldId="269"/>
            <ac:picMk id="6" creationId="{027C5FCB-4179-497B-8789-9BE00E14CC64}"/>
          </ac:picMkLst>
        </pc:picChg>
        <pc:picChg chg="del">
          <ac:chgData name="Thomas Noordeloos" userId="df9f46e9-7760-4f6a-814f-9e8180d7b46a" providerId="ADAL" clId="{78A1F95F-50AD-42BE-93C2-4CE11CCBE0CB}" dt="2021-12-03T15:14:23.661" v="148" actId="478"/>
          <ac:picMkLst>
            <pc:docMk/>
            <pc:sldMk cId="142099198" sldId="269"/>
            <ac:picMk id="5122" creationId="{C52FFC0A-6178-4799-A775-F1303AF9B262}"/>
          </ac:picMkLst>
        </pc:picChg>
      </pc:sldChg>
      <pc:sldChg chg="modSp mod">
        <pc:chgData name="Thomas Noordeloos" userId="df9f46e9-7760-4f6a-814f-9e8180d7b46a" providerId="ADAL" clId="{78A1F95F-50AD-42BE-93C2-4CE11CCBE0CB}" dt="2021-12-03T15:13:15.167" v="147" actId="20577"/>
        <pc:sldMkLst>
          <pc:docMk/>
          <pc:sldMk cId="3823650348" sldId="272"/>
        </pc:sldMkLst>
        <pc:spChg chg="mod">
          <ac:chgData name="Thomas Noordeloos" userId="df9f46e9-7760-4f6a-814f-9e8180d7b46a" providerId="ADAL" clId="{78A1F95F-50AD-42BE-93C2-4CE11CCBE0CB}" dt="2021-12-03T15:13:15.167" v="147" actId="20577"/>
          <ac:spMkLst>
            <pc:docMk/>
            <pc:sldMk cId="3823650348" sldId="272"/>
            <ac:spMk id="3" creationId="{388E282A-38BB-4405-B593-F52964CA2B7B}"/>
          </ac:spMkLst>
        </pc:spChg>
        <pc:spChg chg="mod">
          <ac:chgData name="Thomas Noordeloos" userId="df9f46e9-7760-4f6a-814f-9e8180d7b46a" providerId="ADAL" clId="{78A1F95F-50AD-42BE-93C2-4CE11CCBE0CB}" dt="2021-12-03T15:13:09.312" v="140"/>
          <ac:spMkLst>
            <pc:docMk/>
            <pc:sldMk cId="3823650348" sldId="272"/>
            <ac:spMk id="6" creationId="{0E11741D-4A3F-4A36-9FF3-EA1690813C8B}"/>
          </ac:spMkLst>
        </pc:spChg>
        <pc:spChg chg="mod">
          <ac:chgData name="Thomas Noordeloos" userId="df9f46e9-7760-4f6a-814f-9e8180d7b46a" providerId="ADAL" clId="{78A1F95F-50AD-42BE-93C2-4CE11CCBE0CB}" dt="2021-12-03T15:12:57.380" v="133" actId="6549"/>
          <ac:spMkLst>
            <pc:docMk/>
            <pc:sldMk cId="3823650348" sldId="272"/>
            <ac:spMk id="8" creationId="{7045AD13-52E2-40BE-9B06-1A5CB89A54FC}"/>
          </ac:spMkLst>
        </pc:spChg>
        <pc:spChg chg="mod">
          <ac:chgData name="Thomas Noordeloos" userId="df9f46e9-7760-4f6a-814f-9e8180d7b46a" providerId="ADAL" clId="{78A1F95F-50AD-42BE-93C2-4CE11CCBE0CB}" dt="2021-12-03T15:13:06.176" v="137" actId="20577"/>
          <ac:spMkLst>
            <pc:docMk/>
            <pc:sldMk cId="3823650348" sldId="272"/>
            <ac:spMk id="9" creationId="{DDC11B26-920A-484C-9CA2-4B07E350E8F0}"/>
          </ac:spMkLst>
        </pc:spChg>
      </pc:sldChg>
      <pc:sldChg chg="addSp delSp modSp add mod">
        <pc:chgData name="Thomas Noordeloos" userId="df9f46e9-7760-4f6a-814f-9e8180d7b46a" providerId="ADAL" clId="{78A1F95F-50AD-42BE-93C2-4CE11CCBE0CB}" dt="2021-12-03T15:23:16.300" v="200" actId="1076"/>
        <pc:sldMkLst>
          <pc:docMk/>
          <pc:sldMk cId="2736413461" sldId="273"/>
        </pc:sldMkLst>
        <pc:picChg chg="add mod">
          <ac:chgData name="Thomas Noordeloos" userId="df9f46e9-7760-4f6a-814f-9e8180d7b46a" providerId="ADAL" clId="{78A1F95F-50AD-42BE-93C2-4CE11CCBE0CB}" dt="2021-12-03T15:19:31.817" v="169" actId="1076"/>
          <ac:picMkLst>
            <pc:docMk/>
            <pc:sldMk cId="2736413461" sldId="273"/>
            <ac:picMk id="4" creationId="{D9015775-35EA-4D30-8D54-22515F79F663}"/>
          </ac:picMkLst>
        </pc:picChg>
        <pc:picChg chg="del">
          <ac:chgData name="Thomas Noordeloos" userId="df9f46e9-7760-4f6a-814f-9e8180d7b46a" providerId="ADAL" clId="{78A1F95F-50AD-42BE-93C2-4CE11CCBE0CB}" dt="2021-12-03T15:19:14.187" v="166" actId="478"/>
          <ac:picMkLst>
            <pc:docMk/>
            <pc:sldMk cId="2736413461" sldId="273"/>
            <ac:picMk id="6" creationId="{027C5FCB-4179-497B-8789-9BE00E14CC64}"/>
          </ac:picMkLst>
        </pc:picChg>
        <pc:picChg chg="add mod">
          <ac:chgData name="Thomas Noordeloos" userId="df9f46e9-7760-4f6a-814f-9e8180d7b46a" providerId="ADAL" clId="{78A1F95F-50AD-42BE-93C2-4CE11CCBE0CB}" dt="2021-12-03T15:22:17.871" v="175" actId="1076"/>
          <ac:picMkLst>
            <pc:docMk/>
            <pc:sldMk cId="2736413461" sldId="273"/>
            <ac:picMk id="7" creationId="{6E3BE2D9-E3EF-4248-A600-C9E5565B534A}"/>
          </ac:picMkLst>
        </pc:picChg>
        <pc:picChg chg="add mod">
          <ac:chgData name="Thomas Noordeloos" userId="df9f46e9-7760-4f6a-814f-9e8180d7b46a" providerId="ADAL" clId="{78A1F95F-50AD-42BE-93C2-4CE11CCBE0CB}" dt="2021-12-03T15:22:22.245" v="177" actId="1076"/>
          <ac:picMkLst>
            <pc:docMk/>
            <pc:sldMk cId="2736413461" sldId="273"/>
            <ac:picMk id="8" creationId="{2C98B24B-A8BF-47F5-A34D-655030269683}"/>
          </ac:picMkLst>
        </pc:picChg>
        <pc:picChg chg="add mod">
          <ac:chgData name="Thomas Noordeloos" userId="df9f46e9-7760-4f6a-814f-9e8180d7b46a" providerId="ADAL" clId="{78A1F95F-50AD-42BE-93C2-4CE11CCBE0CB}" dt="2021-12-03T15:22:28.318" v="179" actId="1076"/>
          <ac:picMkLst>
            <pc:docMk/>
            <pc:sldMk cId="2736413461" sldId="273"/>
            <ac:picMk id="9" creationId="{2FFEFD3B-2A4C-4E85-B8ED-73D8EAD346AB}"/>
          </ac:picMkLst>
        </pc:picChg>
        <pc:picChg chg="add mod">
          <ac:chgData name="Thomas Noordeloos" userId="df9f46e9-7760-4f6a-814f-9e8180d7b46a" providerId="ADAL" clId="{78A1F95F-50AD-42BE-93C2-4CE11CCBE0CB}" dt="2021-12-03T15:22:47.198" v="182" actId="1076"/>
          <ac:picMkLst>
            <pc:docMk/>
            <pc:sldMk cId="2736413461" sldId="273"/>
            <ac:picMk id="10" creationId="{0987B590-F8ED-456D-B02A-FAE796AB5C98}"/>
          </ac:picMkLst>
        </pc:picChg>
        <pc:picChg chg="add mod">
          <ac:chgData name="Thomas Noordeloos" userId="df9f46e9-7760-4f6a-814f-9e8180d7b46a" providerId="ADAL" clId="{78A1F95F-50AD-42BE-93C2-4CE11CCBE0CB}" dt="2021-12-03T15:22:57.992" v="188" actId="1076"/>
          <ac:picMkLst>
            <pc:docMk/>
            <pc:sldMk cId="2736413461" sldId="273"/>
            <ac:picMk id="11" creationId="{63914F36-98B4-4C51-BE37-3993A8A74D61}"/>
          </ac:picMkLst>
        </pc:picChg>
        <pc:picChg chg="add mod">
          <ac:chgData name="Thomas Noordeloos" userId="df9f46e9-7760-4f6a-814f-9e8180d7b46a" providerId="ADAL" clId="{78A1F95F-50AD-42BE-93C2-4CE11CCBE0CB}" dt="2021-12-03T15:22:55.990" v="187" actId="1076"/>
          <ac:picMkLst>
            <pc:docMk/>
            <pc:sldMk cId="2736413461" sldId="273"/>
            <ac:picMk id="12" creationId="{6BD23935-27AB-45BB-80C9-029ACFEB2C65}"/>
          </ac:picMkLst>
        </pc:picChg>
        <pc:picChg chg="add mod">
          <ac:chgData name="Thomas Noordeloos" userId="df9f46e9-7760-4f6a-814f-9e8180d7b46a" providerId="ADAL" clId="{78A1F95F-50AD-42BE-93C2-4CE11CCBE0CB}" dt="2021-12-03T15:22:53.030" v="186" actId="1076"/>
          <ac:picMkLst>
            <pc:docMk/>
            <pc:sldMk cId="2736413461" sldId="273"/>
            <ac:picMk id="13" creationId="{79FD5FBC-4DCA-4453-9EB8-B19DC33CE28F}"/>
          </ac:picMkLst>
        </pc:picChg>
        <pc:picChg chg="add mod">
          <ac:chgData name="Thomas Noordeloos" userId="df9f46e9-7760-4f6a-814f-9e8180d7b46a" providerId="ADAL" clId="{78A1F95F-50AD-42BE-93C2-4CE11CCBE0CB}" dt="2021-12-03T15:23:02.294" v="190"/>
          <ac:picMkLst>
            <pc:docMk/>
            <pc:sldMk cId="2736413461" sldId="273"/>
            <ac:picMk id="14" creationId="{FF2F18BA-3AE4-4F70-9670-656F0952E466}"/>
          </ac:picMkLst>
        </pc:picChg>
        <pc:picChg chg="add mod">
          <ac:chgData name="Thomas Noordeloos" userId="df9f46e9-7760-4f6a-814f-9e8180d7b46a" providerId="ADAL" clId="{78A1F95F-50AD-42BE-93C2-4CE11CCBE0CB}" dt="2021-12-03T15:23:11.750" v="198" actId="1076"/>
          <ac:picMkLst>
            <pc:docMk/>
            <pc:sldMk cId="2736413461" sldId="273"/>
            <ac:picMk id="15" creationId="{9C7F56BD-D3F2-447F-B58E-1ACB3C86B5CC}"/>
          </ac:picMkLst>
        </pc:picChg>
        <pc:picChg chg="add mod">
          <ac:chgData name="Thomas Noordeloos" userId="df9f46e9-7760-4f6a-814f-9e8180d7b46a" providerId="ADAL" clId="{78A1F95F-50AD-42BE-93C2-4CE11CCBE0CB}" dt="2021-12-03T15:23:09.247" v="197" actId="1076"/>
          <ac:picMkLst>
            <pc:docMk/>
            <pc:sldMk cId="2736413461" sldId="273"/>
            <ac:picMk id="16" creationId="{37AF6B15-3FCB-4CF7-8C81-BE377D2CE0BC}"/>
          </ac:picMkLst>
        </pc:picChg>
        <pc:picChg chg="add mod">
          <ac:chgData name="Thomas Noordeloos" userId="df9f46e9-7760-4f6a-814f-9e8180d7b46a" providerId="ADAL" clId="{78A1F95F-50AD-42BE-93C2-4CE11CCBE0CB}" dt="2021-12-03T15:23:07.262" v="196" actId="1076"/>
          <ac:picMkLst>
            <pc:docMk/>
            <pc:sldMk cId="2736413461" sldId="273"/>
            <ac:picMk id="17" creationId="{219BACC0-8A00-4BC0-90B7-B6C49DBD0FE1}"/>
          </ac:picMkLst>
        </pc:picChg>
        <pc:picChg chg="add mod">
          <ac:chgData name="Thomas Noordeloos" userId="df9f46e9-7760-4f6a-814f-9e8180d7b46a" providerId="ADAL" clId="{78A1F95F-50AD-42BE-93C2-4CE11CCBE0CB}" dt="2021-12-03T15:23:05.062" v="195" actId="1076"/>
          <ac:picMkLst>
            <pc:docMk/>
            <pc:sldMk cId="2736413461" sldId="273"/>
            <ac:picMk id="18" creationId="{36421F8C-FFF0-459D-AEF9-6027E228C597}"/>
          </ac:picMkLst>
        </pc:picChg>
        <pc:picChg chg="add mod">
          <ac:chgData name="Thomas Noordeloos" userId="df9f46e9-7760-4f6a-814f-9e8180d7b46a" providerId="ADAL" clId="{78A1F95F-50AD-42BE-93C2-4CE11CCBE0CB}" dt="2021-12-03T15:23:16.300" v="200" actId="1076"/>
          <ac:picMkLst>
            <pc:docMk/>
            <pc:sldMk cId="2736413461" sldId="273"/>
            <ac:picMk id="19" creationId="{E2358CBB-A7FA-485A-8CC5-780856FEA195}"/>
          </ac:picMkLst>
        </pc:picChg>
        <pc:picChg chg="add mod">
          <ac:chgData name="Thomas Noordeloos" userId="df9f46e9-7760-4f6a-814f-9e8180d7b46a" providerId="ADAL" clId="{78A1F95F-50AD-42BE-93C2-4CE11CCBE0CB}" dt="2021-12-03T15:23:00.358" v="189" actId="1076"/>
          <ac:picMkLst>
            <pc:docMk/>
            <pc:sldMk cId="2736413461" sldId="273"/>
            <ac:picMk id="1026" creationId="{67A36FF3-9AD3-49D5-BAFC-1304FFC59C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4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6245CAA-EFB9-428E-8BD1-E671C3F0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60107"/>
              </p:ext>
            </p:extLst>
          </p:nvPr>
        </p:nvGraphicFramePr>
        <p:xfrm>
          <a:off x="2909284" y="6010314"/>
          <a:ext cx="2955636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194574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12795525-0D04-4910-8843-5C0444AD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10684"/>
              </p:ext>
            </p:extLst>
          </p:nvPr>
        </p:nvGraphicFramePr>
        <p:xfrm>
          <a:off x="5864920" y="6010314"/>
          <a:ext cx="147781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87D2DD0D-C22E-45A6-8337-79A76DAA7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71234"/>
              </p:ext>
            </p:extLst>
          </p:nvPr>
        </p:nvGraphicFramePr>
        <p:xfrm>
          <a:off x="7342738" y="6007972"/>
          <a:ext cx="2178585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  <p:graphicFrame>
        <p:nvGraphicFramePr>
          <p:cNvPr id="16" name="Tabel 16">
            <a:extLst>
              <a:ext uri="{FF2B5EF4-FFF2-40B4-BE49-F238E27FC236}">
                <a16:creationId xmlns:a16="http://schemas.microsoft.com/office/drawing/2014/main" id="{B8926067-4F40-4336-99DB-57A31D2C3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93350"/>
              </p:ext>
            </p:extLst>
          </p:nvPr>
        </p:nvGraphicFramePr>
        <p:xfrm>
          <a:off x="2032000" y="2227453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811913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3237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7904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605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Woensdag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3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Herhaling week 3</a:t>
                      </a:r>
                    </a:p>
                    <a:p>
                      <a:endParaRPr lang="nl-NL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/>
                        <a:t>Doelgroep analyse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BSR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err="1"/>
                        <a:t>Empathy</a:t>
                      </a:r>
                      <a:r>
                        <a:rPr lang="nl-NL" dirty="0"/>
                        <a:t> 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/>
                        <a:t>Klantensegmenten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 err="1"/>
                        <a:t>Projectuur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Qredits</a:t>
                      </a:r>
                      <a:r>
                        <a:rPr lang="nl-NL" dirty="0"/>
                        <a:t> hoofdstuk 5, 6 en 7</a:t>
                      </a:r>
                    </a:p>
                    <a:p>
                      <a:r>
                        <a:rPr lang="nl-NL" dirty="0"/>
                        <a:t>o.a. marketingmix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 Nieuwe economie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Financiën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Business Model Canvas (BMC)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 err="1"/>
                        <a:t>Projectuur</a:t>
                      </a:r>
                      <a:endParaRPr lang="nl-NL" dirty="0"/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Workshops</a:t>
                      </a:r>
                    </a:p>
                    <a:p>
                      <a:endParaRPr lang="nl-NL" dirty="0"/>
                    </a:p>
                    <a:p>
                      <a:r>
                        <a:rPr lang="nl-NL" b="1" i="1" dirty="0">
                          <a:solidFill>
                            <a:srgbClr val="002060"/>
                          </a:solidFill>
                        </a:rPr>
                        <a:t>Online IBS spreekuur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DD386D7-E8D2-4CD8-A401-F01CB932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35004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794EAAC-C557-42B6-82DE-8497619A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17760"/>
              </p:ext>
            </p:extLst>
          </p:nvPr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D3D84F0-F56E-47A7-8024-C772FDFE9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89680"/>
              </p:ext>
            </p:extLst>
          </p:nvPr>
        </p:nvGraphicFramePr>
        <p:xfrm>
          <a:off x="6618029" y="1320837"/>
          <a:ext cx="2791790" cy="812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688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931131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913770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812570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eation route ">
            <a:extLst>
              <a:ext uri="{FF2B5EF4-FFF2-40B4-BE49-F238E27FC236}">
                <a16:creationId xmlns:a16="http://schemas.microsoft.com/office/drawing/2014/main" id="{101D3FEF-F943-43A1-9AE7-9CDEE070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0"/>
          <a:stretch/>
        </p:blipFill>
        <p:spPr bwMode="auto">
          <a:xfrm>
            <a:off x="3200400" y="0"/>
            <a:ext cx="8991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FACCA-8AC4-45A1-A0F5-11AEDEF14412}"/>
              </a:ext>
            </a:extLst>
          </p:cNvPr>
          <p:cNvSpPr txBox="1"/>
          <p:nvPr/>
        </p:nvSpPr>
        <p:spPr>
          <a:xfrm>
            <a:off x="3858439" y="1206317"/>
            <a:ext cx="7538934" cy="49552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b="1" dirty="0"/>
              <a:t>Week 2, 3 en 4: Research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Onderzoek of </a:t>
            </a:r>
            <a:r>
              <a:rPr lang="nl-NL" sz="2800" b="1" dirty="0"/>
              <a:t>analyse</a:t>
            </a:r>
            <a:r>
              <a:rPr lang="nl-NL" sz="2800" dirty="0"/>
              <a:t> van de omgeving waarin je als ondernemer actief bent op </a:t>
            </a:r>
            <a:r>
              <a:rPr lang="nl-NL" sz="2800" b="1" dirty="0"/>
              <a:t>macro-</a:t>
            </a:r>
            <a:r>
              <a:rPr lang="nl-NL" sz="2800" dirty="0"/>
              <a:t>, </a:t>
            </a:r>
            <a:r>
              <a:rPr lang="nl-NL" sz="2800" b="1" dirty="0" err="1"/>
              <a:t>meso</a:t>
            </a:r>
            <a:r>
              <a:rPr lang="nl-NL" sz="2800" b="1" dirty="0"/>
              <a:t>-</a:t>
            </a:r>
            <a:r>
              <a:rPr lang="nl-NL" sz="2800" dirty="0"/>
              <a:t> en </a:t>
            </a:r>
            <a:r>
              <a:rPr lang="nl-NL" sz="2800" b="1" dirty="0"/>
              <a:t>microniveau</a:t>
            </a:r>
            <a:r>
              <a:rPr lang="nl-NL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Resultaat van de analyse verwerken in een </a:t>
            </a:r>
            <a:r>
              <a:rPr lang="nl-NL" sz="2800" b="1" dirty="0"/>
              <a:t>SWOT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Formuleren van de </a:t>
            </a:r>
            <a:r>
              <a:rPr lang="nl-NL" sz="2800" b="1" dirty="0"/>
              <a:t>Waarde propositie </a:t>
            </a:r>
            <a:r>
              <a:rPr lang="nl-NL" sz="2800" dirty="0"/>
              <a:t>(BMC) of ‘</a:t>
            </a:r>
            <a:r>
              <a:rPr lang="nl-NL" sz="2800" b="1" dirty="0"/>
              <a:t>Valuefit</a:t>
            </a:r>
            <a:r>
              <a:rPr lang="nl-NL" sz="2800" dirty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Concretiseren van de </a:t>
            </a:r>
            <a:r>
              <a:rPr lang="nl-NL" sz="2800" b="1" dirty="0"/>
              <a:t>marketingmix</a:t>
            </a:r>
            <a:r>
              <a:rPr lang="nl-NL" sz="2800" dirty="0"/>
              <a:t> van het bedrijf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936106-56C6-425D-8106-FF0373915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13113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OT analyse van A tot Z uitgelegd [update 2020]">
            <a:extLst>
              <a:ext uri="{FF2B5EF4-FFF2-40B4-BE49-F238E27FC236}">
                <a16:creationId xmlns:a16="http://schemas.microsoft.com/office/drawing/2014/main" id="{C4B00236-B5E3-4AB1-AA01-76CC875FB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/>
          <a:stretch/>
        </p:blipFill>
        <p:spPr bwMode="auto">
          <a:xfrm>
            <a:off x="1452867" y="1401057"/>
            <a:ext cx="9286266" cy="45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8E282A-38BB-4405-B593-F52964CA2B7B}"/>
              </a:ext>
            </a:extLst>
          </p:cNvPr>
          <p:cNvSpPr txBox="1"/>
          <p:nvPr/>
        </p:nvSpPr>
        <p:spPr>
          <a:xfrm>
            <a:off x="1799617" y="2567783"/>
            <a:ext cx="1789889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</a:t>
            </a:r>
          </a:p>
          <a:p>
            <a:pPr algn="ctr">
              <a:lnSpc>
                <a:spcPct val="150000"/>
              </a:lnSpc>
            </a:pP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Input feedback </a:t>
            </a:r>
            <a:r>
              <a:rPr lang="nl-NL" dirty="0" err="1"/>
              <a:t>friends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11741D-4A3F-4A36-9FF3-EA1690813C8B}"/>
              </a:ext>
            </a:extLst>
          </p:cNvPr>
          <p:cNvSpPr txBox="1"/>
          <p:nvPr/>
        </p:nvSpPr>
        <p:spPr>
          <a:xfrm>
            <a:off x="4092102" y="2567783"/>
            <a:ext cx="178988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</a:t>
            </a:r>
          </a:p>
          <a:p>
            <a:pPr algn="ctr">
              <a:lnSpc>
                <a:spcPct val="150000"/>
              </a:lnSpc>
            </a:pP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Input feedback </a:t>
            </a:r>
            <a:r>
              <a:rPr lang="nl-NL" dirty="0" err="1"/>
              <a:t>friends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45AD13-52E2-40BE-9B06-1A5CB89A54FC}"/>
              </a:ext>
            </a:extLst>
          </p:cNvPr>
          <p:cNvSpPr txBox="1"/>
          <p:nvPr/>
        </p:nvSpPr>
        <p:spPr>
          <a:xfrm>
            <a:off x="8602494" y="2634845"/>
            <a:ext cx="1789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26 nov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ABCD analyse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Input feedback </a:t>
            </a:r>
            <a:r>
              <a:rPr lang="nl-NL" dirty="0" err="1"/>
              <a:t>friends</a:t>
            </a:r>
            <a:endParaRPr lang="nl-NL" dirty="0"/>
          </a:p>
          <a:p>
            <a:pPr algn="ctr"/>
            <a:endParaRPr lang="nl-NL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C11B26-920A-484C-9CA2-4B07E350E8F0}"/>
              </a:ext>
            </a:extLst>
          </p:cNvPr>
          <p:cNvSpPr txBox="1"/>
          <p:nvPr/>
        </p:nvSpPr>
        <p:spPr>
          <a:xfrm>
            <a:off x="6384587" y="2634845"/>
            <a:ext cx="1789889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26 nov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ABCD analyse </a:t>
            </a:r>
          </a:p>
          <a:p>
            <a:pPr algn="ctr">
              <a:lnSpc>
                <a:spcPct val="150000"/>
              </a:lnSpc>
            </a:pPr>
            <a:endParaRPr lang="nl-NL" i="1" dirty="0"/>
          </a:p>
          <a:p>
            <a:pPr algn="ctr">
              <a:lnSpc>
                <a:spcPct val="150000"/>
              </a:lnSpc>
            </a:pPr>
            <a:r>
              <a:rPr lang="nl-NL" dirty="0"/>
              <a:t>Input feedback </a:t>
            </a:r>
            <a:r>
              <a:rPr lang="nl-NL" dirty="0" err="1"/>
              <a:t>friends</a:t>
            </a:r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69BF2CD-13A1-4551-AB75-2B266BDCB5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13" name="Picture 2" descr="SWOT analyse van A tot Z uitgelegd [update 2020]">
            <a:extLst>
              <a:ext uri="{FF2B5EF4-FFF2-40B4-BE49-F238E27FC236}">
                <a16:creationId xmlns:a16="http://schemas.microsoft.com/office/drawing/2014/main" id="{8FA9D1CB-94EF-492A-9941-18BA10F1E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488" r="23218" b="82881"/>
          <a:stretch/>
        </p:blipFill>
        <p:spPr bwMode="auto">
          <a:xfrm>
            <a:off x="4698459" y="779046"/>
            <a:ext cx="4951379" cy="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27C5FCB-4179-497B-8789-9BE00E14C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1"/>
          <a:stretch/>
        </p:blipFill>
        <p:spPr>
          <a:xfrm>
            <a:off x="3444676" y="1100334"/>
            <a:ext cx="5302647" cy="55866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015775-35EA-4D30-8D54-22515F79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2" y="1443814"/>
            <a:ext cx="6732576" cy="5049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67A36FF3-9AD3-49D5-BAFC-1304FFC5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18" y="3699450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6E3BE2D9-E3EF-4248-A600-C9E5565B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4" y="2539497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2C98B24B-A8BF-47F5-A34D-65503026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80" y="2207536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2FFEFD3B-2A4C-4E85-B8ED-73D8EAD34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79" y="3616474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0987B590-F8ED-456D-B02A-FAE796AB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68" y="3241526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63914F36-98B4-4C51-BE37-3993A8A7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22" y="3289056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6BD23935-27AB-45BB-80C9-029ACFEB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11" y="2454243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79FD5FBC-4DCA-4453-9EB8-B19DC33C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4" y="2471595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FF2F18BA-3AE4-4F70-9670-656F0952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66" y="2453489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9C7F56BD-D3F2-447F-B58E-1ACB3C86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46" y="5511515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37AF6B15-3FCB-4CF7-8C81-BE377D2C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20" y="5421918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219BACC0-8A00-4BC0-90B7-B6C49DBD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84" y="4899834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36421F8C-FFF0-459D-AEF9-6027E228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58" y="4902112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et ongelooflijke verhaal van de Post-it® - be-mastics.be">
            <a:extLst>
              <a:ext uri="{FF2B5EF4-FFF2-40B4-BE49-F238E27FC236}">
                <a16:creationId xmlns:a16="http://schemas.microsoft.com/office/drawing/2014/main" id="{E2358CBB-A7FA-485A-8CC5-780856FE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08" y="3289055"/>
            <a:ext cx="959811" cy="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134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99890D-19C3-4912-9486-C896FCDCF629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2c4f0c93-2979-4f27-aab2-70de95932352"/>
    <ds:schemaRef ds:uri="http://schemas.microsoft.com/office/2006/metadata/properties"/>
    <ds:schemaRef ds:uri="c6f82ce1-f6df-49a5-8b49-cf8409a27a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283</TotalTime>
  <Words>228</Words>
  <Application>Microsoft Office PowerPoint</Application>
  <PresentationFormat>Breedbeeld</PresentationFormat>
  <Paragraphs>97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Vorige week</vt:lpstr>
      <vt:lpstr>Vorige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Mil,Romy R.A.G. van</dc:creator>
  <cp:lastModifiedBy>Thomas Noordeloos</cp:lastModifiedBy>
  <cp:revision>2</cp:revision>
  <dcterms:created xsi:type="dcterms:W3CDTF">2021-11-22T14:37:21Z</dcterms:created>
  <dcterms:modified xsi:type="dcterms:W3CDTF">2021-12-06T09:04:53Z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